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8" r:id="rId2"/>
    <p:sldId id="257" r:id="rId3"/>
    <p:sldId id="260" r:id="rId4"/>
    <p:sldId id="261" r:id="rId5"/>
    <p:sldId id="268" r:id="rId6"/>
    <p:sldId id="330" r:id="rId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>
        <p:scale>
          <a:sx n="100" d="100"/>
          <a:sy n="100" d="100"/>
        </p:scale>
        <p:origin x="87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C7C5-4C69-4311-8DD7-CE6D6F4BEEDB}" type="datetimeFigureOut">
              <a:rPr lang="id-ID" smtClean="0"/>
              <a:t>04/11/2018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174D2-EC76-4537-8A6F-9670822DDD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03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9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Boss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69125" y="1437783"/>
            <a:ext cx="1838571" cy="1838571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7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34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7864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Our CLient S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44339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07474" y="2086711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70609" y="1791744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33744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96879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0" y="5930153"/>
            <a:ext cx="12192000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839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7967002" y="0"/>
            <a:ext cx="4224998" cy="2529840"/>
          </a:xfrm>
          <a:custGeom>
            <a:avLst/>
            <a:gdLst>
              <a:gd name="connsiteX0" fmla="*/ 313365 w 4224998"/>
              <a:gd name="connsiteY0" fmla="*/ 0 h 2529840"/>
              <a:gd name="connsiteX1" fmla="*/ 4224998 w 4224998"/>
              <a:gd name="connsiteY1" fmla="*/ 0 h 2529840"/>
              <a:gd name="connsiteX2" fmla="*/ 4224998 w 4224998"/>
              <a:gd name="connsiteY2" fmla="*/ 713272 h 2529840"/>
              <a:gd name="connsiteX3" fmla="*/ 2328203 w 4224998"/>
              <a:gd name="connsiteY3" fmla="*/ 2529840 h 2529840"/>
              <a:gd name="connsiteX4" fmla="*/ 0 w 4224998"/>
              <a:gd name="connsiteY4" fmla="*/ 300111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4998" h="2529840">
                <a:moveTo>
                  <a:pt x="313365" y="0"/>
                </a:moveTo>
                <a:lnTo>
                  <a:pt x="4224998" y="0"/>
                </a:lnTo>
                <a:lnTo>
                  <a:pt x="4224998" y="713272"/>
                </a:lnTo>
                <a:lnTo>
                  <a:pt x="2328203" y="2529840"/>
                </a:lnTo>
                <a:lnTo>
                  <a:pt x="0" y="300111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6400" y="436098"/>
            <a:ext cx="4656406" cy="4459459"/>
          </a:xfrm>
          <a:custGeom>
            <a:avLst/>
            <a:gdLst>
              <a:gd name="connsiteX0" fmla="*/ 2328203 w 4656406"/>
              <a:gd name="connsiteY0" fmla="*/ 0 h 4459459"/>
              <a:gd name="connsiteX1" fmla="*/ 4656406 w 4656406"/>
              <a:gd name="connsiteY1" fmla="*/ 2229730 h 4459459"/>
              <a:gd name="connsiteX2" fmla="*/ 2328203 w 4656406"/>
              <a:gd name="connsiteY2" fmla="*/ 4459459 h 4459459"/>
              <a:gd name="connsiteX3" fmla="*/ 0 w 4656406"/>
              <a:gd name="connsiteY3" fmla="*/ 2229730 h 445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06" h="4459459">
                <a:moveTo>
                  <a:pt x="2328203" y="0"/>
                </a:moveTo>
                <a:lnTo>
                  <a:pt x="4656406" y="2229730"/>
                </a:lnTo>
                <a:lnTo>
                  <a:pt x="2328203" y="4459459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073704" y="3584916"/>
            <a:ext cx="4656406" cy="3273084"/>
          </a:xfrm>
          <a:custGeom>
            <a:avLst/>
            <a:gdLst>
              <a:gd name="connsiteX0" fmla="*/ 2328203 w 4656406"/>
              <a:gd name="connsiteY0" fmla="*/ 0 h 3273084"/>
              <a:gd name="connsiteX1" fmla="*/ 4656406 w 4656406"/>
              <a:gd name="connsiteY1" fmla="*/ 2229730 h 3273084"/>
              <a:gd name="connsiteX2" fmla="*/ 3566973 w 4656406"/>
              <a:gd name="connsiteY2" fmla="*/ 3273084 h 3273084"/>
              <a:gd name="connsiteX3" fmla="*/ 1089433 w 4656406"/>
              <a:gd name="connsiteY3" fmla="*/ 3273084 h 3273084"/>
              <a:gd name="connsiteX4" fmla="*/ 0 w 4656406"/>
              <a:gd name="connsiteY4" fmla="*/ 2229730 h 32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6406" h="3273084">
                <a:moveTo>
                  <a:pt x="2328203" y="0"/>
                </a:moveTo>
                <a:lnTo>
                  <a:pt x="4656406" y="2229730"/>
                </a:lnTo>
                <a:lnTo>
                  <a:pt x="3566973" y="3273084"/>
                </a:lnTo>
                <a:lnTo>
                  <a:pt x="1089433" y="3273084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554305" y="1219199"/>
            <a:ext cx="2637694" cy="4459459"/>
          </a:xfrm>
          <a:custGeom>
            <a:avLst/>
            <a:gdLst>
              <a:gd name="connsiteX0" fmla="*/ 2328203 w 2637694"/>
              <a:gd name="connsiteY0" fmla="*/ 0 h 4459459"/>
              <a:gd name="connsiteX1" fmla="*/ 2637694 w 2637694"/>
              <a:gd name="connsiteY1" fmla="*/ 296401 h 4459459"/>
              <a:gd name="connsiteX2" fmla="*/ 2637694 w 2637694"/>
              <a:gd name="connsiteY2" fmla="*/ 4163059 h 4459459"/>
              <a:gd name="connsiteX3" fmla="*/ 2328203 w 2637694"/>
              <a:gd name="connsiteY3" fmla="*/ 4459459 h 4459459"/>
              <a:gd name="connsiteX4" fmla="*/ 0 w 2637694"/>
              <a:gd name="connsiteY4" fmla="*/ 2229730 h 445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694" h="4459459">
                <a:moveTo>
                  <a:pt x="2328203" y="0"/>
                </a:moveTo>
                <a:lnTo>
                  <a:pt x="2637694" y="296401"/>
                </a:lnTo>
                <a:lnTo>
                  <a:pt x="2637694" y="4163059"/>
                </a:lnTo>
                <a:lnTo>
                  <a:pt x="2328203" y="4459459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8114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8400" y="0"/>
            <a:ext cx="6098400" cy="34272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3430800"/>
            <a:ext cx="6098400" cy="34272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555311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21829" y="0"/>
            <a:ext cx="6270171" cy="341085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56324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288890"/>
            <a:ext cx="12192000" cy="356911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082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619135" y="1253613"/>
            <a:ext cx="6140823" cy="4005009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6256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431808" y="3322310"/>
            <a:ext cx="3925178" cy="217773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431809" y="0"/>
            <a:ext cx="2653371" cy="313898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415688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ma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3107" y="988135"/>
            <a:ext cx="1800000" cy="180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927687" y="3736251"/>
            <a:ext cx="1800000" cy="180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804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er 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560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1163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7055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947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with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6890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mall Image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348748" y="144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4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775287" y="144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9020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1/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54714" y="0"/>
            <a:ext cx="3504332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3861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1318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50068" y="434975"/>
            <a:ext cx="11091863" cy="59880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2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qu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400665" y="324464"/>
            <a:ext cx="11390670" cy="6209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3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ot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2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4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6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0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6379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37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798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427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9518" y="0"/>
            <a:ext cx="2823695" cy="433602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52079" y="2521973"/>
            <a:ext cx="2823695" cy="433602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99937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9630" y="1543960"/>
            <a:ext cx="2836769" cy="371166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5635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Singe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73845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49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566057"/>
            <a:ext cx="7924800" cy="6291943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schemeClr val="bg2">
                <a:alpha val="69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207617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901161" y="1707043"/>
            <a:ext cx="1952030" cy="341136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06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70174" y="1623849"/>
            <a:ext cx="3621757" cy="6437586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31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963134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115099"/>
            <a:ext cx="2919622" cy="51033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4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330165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50188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49074" y="0"/>
            <a:ext cx="2772951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76377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6500689" y="2373904"/>
            <a:ext cx="4137675" cy="261061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94901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67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86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22026" y="0"/>
            <a:ext cx="5569973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003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22671" y="856020"/>
            <a:ext cx="5515897" cy="293431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49960" y="3907708"/>
            <a:ext cx="4994787" cy="2109634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782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dd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645742" y="1548582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84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37225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29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3107" y="252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80502" y="2005776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277896" y="252196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775289" y="252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43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30306" y="6360463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spc="400" baseline="0" dirty="0">
                <a:latin typeface="+mj-lt"/>
              </a:rPr>
              <a:t>WOLF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83706" y="6375852"/>
            <a:ext cx="2114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spc="400" baseline="0" dirty="0">
                <a:latin typeface="+mn-lt"/>
              </a:rPr>
              <a:t>www.website.com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82205" y="6445530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0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0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6" r:id="rId31"/>
    <p:sldLayoutId id="2147483687" r:id="rId32"/>
    <p:sldLayoutId id="214748368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6D6E4AE-5C65-481F-B49A-15D774ABCD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-14506" y="0"/>
            <a:ext cx="12206506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055749" y="2463733"/>
            <a:ext cx="60805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600" dirty="0" err="1">
                <a:solidFill>
                  <a:schemeClr val="bg1"/>
                </a:solidFill>
                <a:latin typeface="+mj-lt"/>
              </a:rPr>
              <a:t>StyleMe</a:t>
            </a:r>
            <a:endParaRPr lang="id-ID" sz="11500" b="1" spc="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86165" y="6102591"/>
            <a:ext cx="9584289" cy="277000"/>
            <a:chOff x="497530" y="6299199"/>
            <a:chExt cx="9584289" cy="277000"/>
          </a:xfrm>
        </p:grpSpPr>
        <p:sp>
          <p:nvSpPr>
            <p:cNvPr id="17" name="TextBox 16"/>
            <p:cNvSpPr txBox="1"/>
            <p:nvPr/>
          </p:nvSpPr>
          <p:spPr>
            <a:xfrm>
              <a:off x="497530" y="6299200"/>
              <a:ext cx="17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pc="400" dirty="0">
                  <a:solidFill>
                    <a:schemeClr val="bg1"/>
                  </a:solidFill>
                </a:rPr>
                <a:t>CALHACKS 5.0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35087" y="6299200"/>
              <a:ext cx="1837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SAHIL SANGHVI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87807" y="6299199"/>
              <a:ext cx="2304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JACQUELINE ZHANG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65671" y="6299199"/>
              <a:ext cx="1616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UC BERKELEY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0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280" y="2423885"/>
            <a:ext cx="66062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b="1" spc="3000" dirty="0">
                <a:latin typeface="+mj-lt"/>
              </a:rPr>
              <a:t>HELLO.</a:t>
            </a:r>
          </a:p>
        </p:txBody>
      </p:sp>
      <p:sp>
        <p:nvSpPr>
          <p:cNvPr id="3" name="Freeform 2"/>
          <p:cNvSpPr/>
          <p:nvPr/>
        </p:nvSpPr>
        <p:spPr>
          <a:xfrm>
            <a:off x="4281716" y="-102300"/>
            <a:ext cx="3033484" cy="5283199"/>
          </a:xfrm>
          <a:custGeom>
            <a:avLst/>
            <a:gdLst>
              <a:gd name="connsiteX0" fmla="*/ 0 w 3033484"/>
              <a:gd name="connsiteY0" fmla="*/ 0 h 5283199"/>
              <a:gd name="connsiteX1" fmla="*/ 3033484 w 3033484"/>
              <a:gd name="connsiteY1" fmla="*/ 0 h 5283199"/>
              <a:gd name="connsiteX2" fmla="*/ 3033484 w 3033484"/>
              <a:gd name="connsiteY2" fmla="*/ 4265980 h 5283199"/>
              <a:gd name="connsiteX3" fmla="*/ 1516742 w 3033484"/>
              <a:gd name="connsiteY3" fmla="*/ 5283199 h 5283199"/>
              <a:gd name="connsiteX4" fmla="*/ 0 w 3033484"/>
              <a:gd name="connsiteY4" fmla="*/ 4265980 h 5283199"/>
              <a:gd name="connsiteX5" fmla="*/ 0 w 3033484"/>
              <a:gd name="connsiteY5" fmla="*/ 0 h 528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3484" h="5283199">
                <a:moveTo>
                  <a:pt x="0" y="0"/>
                </a:moveTo>
                <a:lnTo>
                  <a:pt x="3033484" y="0"/>
                </a:lnTo>
                <a:lnTo>
                  <a:pt x="3033484" y="4265980"/>
                </a:lnTo>
                <a:lnTo>
                  <a:pt x="1516742" y="5283199"/>
                </a:lnTo>
                <a:lnTo>
                  <a:pt x="0" y="426598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892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EDAC5B7-6998-4538-BAAB-8150424463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r="3653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38490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1684679" y="1728459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What the heck 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dirty="0" err="1">
                <a:solidFill>
                  <a:schemeClr val="bg1"/>
                </a:solidFill>
              </a:rPr>
              <a:t>StyleMe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7605" y="4012651"/>
            <a:ext cx="4542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rPr>
              <a:t>StyleMe</a:t>
            </a:r>
            <a:r>
              <a:rPr lang="en-US" sz="20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rPr>
              <a:t> is a piece of software which makes practical outfit combinations based on factors such as real-time weather.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7131" y="1179871"/>
            <a:ext cx="3225517" cy="174031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7698148" y="479665"/>
            <a:ext cx="40631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spc="200" dirty="0">
                <a:latin typeface="+mj-lt"/>
              </a:rPr>
              <a:t>WATSON’S FORESIGHT. </a:t>
            </a:r>
          </a:p>
          <a:p>
            <a:pPr algn="r"/>
            <a:r>
              <a:rPr lang="en-US" sz="4400" spc="200" dirty="0">
                <a:latin typeface="+mj-lt"/>
              </a:rPr>
              <a:t>YOUR STYLE. </a:t>
            </a:r>
            <a:endParaRPr lang="id-ID" sz="4400" spc="200" dirty="0"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351560" y="-169929"/>
            <a:ext cx="4542139" cy="3485361"/>
            <a:chOff x="8205632" y="929148"/>
            <a:chExt cx="3747933" cy="2875936"/>
          </a:xfrm>
        </p:grpSpPr>
        <p:sp>
          <p:nvSpPr>
            <p:cNvPr id="26" name="Right Triangle 25"/>
            <p:cNvSpPr/>
            <p:nvPr/>
          </p:nvSpPr>
          <p:spPr>
            <a:xfrm flipH="1">
              <a:off x="8205632" y="929148"/>
              <a:ext cx="3747933" cy="2875936"/>
            </a:xfrm>
            <a:prstGeom prst="rt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8675738" y="1501298"/>
              <a:ext cx="2533036" cy="192770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4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E4C79FA-19FE-400F-ADF7-1C4EE9B52E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471948" y="4564791"/>
            <a:ext cx="5499275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StyleMe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implements the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OpenWorldMap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API in order to fetch high-quality, real-time weather data for the user’s location. </a:t>
            </a:r>
          </a:p>
        </p:txBody>
      </p:sp>
      <p:grpSp>
        <p:nvGrpSpPr>
          <p:cNvPr id="14" name="Group 13"/>
          <p:cNvGrpSpPr/>
          <p:nvPr/>
        </p:nvGrpSpPr>
        <p:grpSpPr>
          <a:xfrm rot="2700000">
            <a:off x="4616774" y="1608804"/>
            <a:ext cx="360000" cy="36000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5"/>
          <p:cNvSpPr/>
          <p:nvPr/>
        </p:nvSpPr>
        <p:spPr>
          <a:xfrm rot="5400000">
            <a:off x="4253037" y="1078821"/>
            <a:ext cx="2698956" cy="3225518"/>
          </a:xfrm>
          <a:custGeom>
            <a:avLst/>
            <a:gdLst>
              <a:gd name="connsiteX0" fmla="*/ 0 w 2698956"/>
              <a:gd name="connsiteY0" fmla="*/ 3225518 h 3225518"/>
              <a:gd name="connsiteX1" fmla="*/ 1 w 2698956"/>
              <a:gd name="connsiteY1" fmla="*/ 0 h 3225518"/>
              <a:gd name="connsiteX2" fmla="*/ 2698956 w 2698956"/>
              <a:gd name="connsiteY2" fmla="*/ 0 h 3225518"/>
              <a:gd name="connsiteX3" fmla="*/ 2698956 w 2698956"/>
              <a:gd name="connsiteY3" fmla="*/ 3225518 h 3225518"/>
              <a:gd name="connsiteX4" fmla="*/ 689958 w 2698956"/>
              <a:gd name="connsiteY4" fmla="*/ 3225518 h 3225518"/>
              <a:gd name="connsiteX5" fmla="*/ 457203 w 2698956"/>
              <a:gd name="connsiteY5" fmla="*/ 2842059 h 3225518"/>
              <a:gd name="connsiteX6" fmla="*/ 224447 w 2698956"/>
              <a:gd name="connsiteY6" fmla="*/ 3225518 h 3225518"/>
              <a:gd name="connsiteX7" fmla="*/ 0 w 2698956"/>
              <a:gd name="connsiteY7" fmla="*/ 3225518 h 322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8956" h="3225518">
                <a:moveTo>
                  <a:pt x="0" y="3225518"/>
                </a:moveTo>
                <a:lnTo>
                  <a:pt x="1" y="0"/>
                </a:lnTo>
                <a:lnTo>
                  <a:pt x="2698956" y="0"/>
                </a:lnTo>
                <a:lnTo>
                  <a:pt x="2698956" y="3225518"/>
                </a:lnTo>
                <a:lnTo>
                  <a:pt x="689958" y="3225518"/>
                </a:lnTo>
                <a:lnTo>
                  <a:pt x="457203" y="2842059"/>
                </a:lnTo>
                <a:lnTo>
                  <a:pt x="224447" y="3225518"/>
                </a:lnTo>
                <a:lnTo>
                  <a:pt x="0" y="3225518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4008033" y="2185112"/>
            <a:ext cx="259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200" dirty="0">
                <a:latin typeface="+mj-lt"/>
              </a:rPr>
              <a:t>WHAT’S</a:t>
            </a:r>
          </a:p>
          <a:p>
            <a:pPr algn="r"/>
            <a:r>
              <a:rPr lang="en-US" sz="3200" spc="200" dirty="0">
                <a:latin typeface="+mj-lt"/>
              </a:rPr>
              <a:t>THE</a:t>
            </a:r>
          </a:p>
          <a:p>
            <a:pPr algn="r"/>
            <a:r>
              <a:rPr lang="en-US" sz="3200" spc="200" dirty="0">
                <a:latin typeface="+mj-lt"/>
              </a:rPr>
              <a:t>WEATHER</a:t>
            </a:r>
            <a:endParaRPr lang="id-ID" sz="3200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16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23F65C3-9303-4ED1-B666-75AF269B88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15ED3AE-77B7-4E18-A607-A991B6AE79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DA2C786-D126-4226-8E76-DD392ECF15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26096"/>
          <a:stretch/>
        </p:blipFill>
        <p:spPr>
          <a:xfrm>
            <a:off x="5370609" y="1791744"/>
            <a:ext cx="1479600" cy="1479600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85FE922-F61B-40C8-AE4B-460AB5E85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2166D411-6A95-4DE3-81A6-BAD011203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sp>
        <p:nvSpPr>
          <p:cNvPr id="7" name="Diamond 6"/>
          <p:cNvSpPr/>
          <p:nvPr/>
        </p:nvSpPr>
        <p:spPr>
          <a:xfrm>
            <a:off x="1464339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Diamond 7"/>
          <p:cNvSpPr/>
          <p:nvPr/>
        </p:nvSpPr>
        <p:spPr>
          <a:xfrm>
            <a:off x="3327474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iamond 8"/>
          <p:cNvSpPr/>
          <p:nvPr/>
        </p:nvSpPr>
        <p:spPr>
          <a:xfrm>
            <a:off x="5190609" y="1611744"/>
            <a:ext cx="1839600" cy="1839600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Diamond 9"/>
          <p:cNvSpPr/>
          <p:nvPr/>
        </p:nvSpPr>
        <p:spPr>
          <a:xfrm>
            <a:off x="7053744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Diamond 10"/>
          <p:cNvSpPr/>
          <p:nvPr/>
        </p:nvSpPr>
        <p:spPr>
          <a:xfrm>
            <a:off x="8916879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0" y="2864554"/>
            <a:ext cx="12192000" cy="188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“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70153" y="2864554"/>
            <a:ext cx="1044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838200" y="514609"/>
            <a:ext cx="10515600" cy="62341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IBM Watson. </a:t>
            </a:r>
            <a:r>
              <a:rPr lang="en-US" dirty="0"/>
              <a:t>A Fashion Icon?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58866" y="3136612"/>
            <a:ext cx="5774345" cy="2391514"/>
            <a:chOff x="3051085" y="2537192"/>
            <a:chExt cx="5774345" cy="2391514"/>
          </a:xfrm>
        </p:grpSpPr>
        <p:sp>
          <p:nvSpPr>
            <p:cNvPr id="17" name="TextBox 16"/>
            <p:cNvSpPr txBox="1"/>
            <p:nvPr/>
          </p:nvSpPr>
          <p:spPr>
            <a:xfrm>
              <a:off x="3180309" y="2671924"/>
              <a:ext cx="5515897" cy="186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high temperature is 84 degrees.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low temperature is 72 degrees.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wind is 2.1 mph, which isn’t too bad.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So, I should choose t-shirts, not blouses, for the top.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Jackets are optional.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085" y="2537192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dirty="0">
                  <a:latin typeface="+mj-lt"/>
                </a:rPr>
                <a:t>“</a:t>
              </a:r>
              <a:endParaRPr lang="id-ID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41875" y="4051511"/>
              <a:ext cx="383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dirty="0">
                  <a:latin typeface="+mj-lt"/>
                </a:rPr>
                <a:t>”</a:t>
              </a:r>
              <a:endParaRPr lang="id-ID" dirty="0">
                <a:latin typeface="+mj-lt"/>
              </a:endParaRPr>
            </a:p>
          </p:txBody>
        </p: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3164194" y="4552653"/>
              <a:ext cx="5515897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200" dirty="0">
                  <a:solidFill>
                    <a:schemeClr val="accent2"/>
                  </a:solidFill>
                  <a:latin typeface="+mj-lt"/>
                </a:rPr>
                <a:t>A REAL QUOTE FROM IBM WATSON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66CBAC5-8B59-4A2D-8A38-9DDAE4C45F70}"/>
              </a:ext>
            </a:extLst>
          </p:cNvPr>
          <p:cNvSpPr txBox="1"/>
          <p:nvPr/>
        </p:nvSpPr>
        <p:spPr>
          <a:xfrm>
            <a:off x="969022" y="5710191"/>
            <a:ext cx="10242262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StyleMe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uses IBM Watson’s Vision-Recognition system, for which we created a custom classifier based on over 1100 sample data points. This means Watson now differentiates articles of clothing.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BB1B81-0429-4558-8C6A-1570979CC5F7}"/>
              </a:ext>
            </a:extLst>
          </p:cNvPr>
          <p:cNvSpPr/>
          <p:nvPr/>
        </p:nvSpPr>
        <p:spPr>
          <a:xfrm>
            <a:off x="838200" y="5606284"/>
            <a:ext cx="10515600" cy="102401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42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Rectangle 7"/>
          <p:cNvSpPr/>
          <p:nvPr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0669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4154382" y="-1993816"/>
            <a:ext cx="4030714" cy="5127850"/>
            <a:chOff x="4200203" y="-707143"/>
            <a:chExt cx="4030714" cy="5127850"/>
          </a:xfrm>
        </p:grpSpPr>
        <p:grpSp>
          <p:nvGrpSpPr>
            <p:cNvPr id="12" name="Group 11"/>
            <p:cNvGrpSpPr/>
            <p:nvPr/>
          </p:nvGrpSpPr>
          <p:grpSpPr>
            <a:xfrm rot="2700000">
              <a:off x="5555999" y="789112"/>
              <a:ext cx="1080000" cy="1080000"/>
              <a:chOff x="2358572" y="1016001"/>
              <a:chExt cx="856342" cy="856342"/>
            </a:xfrm>
            <a:effectLst/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/>
          </p:nvCxnSpPr>
          <p:spPr>
            <a:xfrm>
              <a:off x="4287913" y="2230644"/>
              <a:ext cx="1238865" cy="119909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828825" y="1978174"/>
              <a:ext cx="2402092" cy="24425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200203" y="-707143"/>
              <a:ext cx="3960000" cy="3960000"/>
              <a:chOff x="4200203" y="-707143"/>
              <a:chExt cx="3960000" cy="396000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4907346" y="0"/>
                <a:ext cx="2545714" cy="2545714"/>
              </a:xfrm>
              <a:prstGeom prst="diamond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4765917" y="-141429"/>
                <a:ext cx="2828571" cy="2828571"/>
              </a:xfrm>
              <a:prstGeom prst="diamond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Diamond 17"/>
              <p:cNvSpPr/>
              <p:nvPr/>
            </p:nvSpPr>
            <p:spPr>
              <a:xfrm>
                <a:off x="4200203" y="-707143"/>
                <a:ext cx="3960000" cy="3960000"/>
              </a:xfrm>
              <a:prstGeom prst="diamond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722800" y="3539213"/>
            <a:ext cx="6746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2200" dirty="0">
                <a:latin typeface="+mj-lt"/>
              </a:rPr>
              <a:t>THANK YOU</a:t>
            </a:r>
            <a:endParaRPr lang="id-ID" sz="6000" spc="2200" dirty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45776" y="1294578"/>
            <a:ext cx="9977209" cy="360001"/>
            <a:chOff x="1466752" y="1220467"/>
            <a:chExt cx="9977209" cy="360001"/>
          </a:xfrm>
        </p:grpSpPr>
        <p:grpSp>
          <p:nvGrpSpPr>
            <p:cNvPr id="23" name="Group 22"/>
            <p:cNvGrpSpPr/>
            <p:nvPr/>
          </p:nvGrpSpPr>
          <p:grpSpPr>
            <a:xfrm rot="2700000">
              <a:off x="11083961" y="1220468"/>
              <a:ext cx="360000" cy="360000"/>
              <a:chOff x="2358572" y="1016001"/>
              <a:chExt cx="856342" cy="856342"/>
            </a:xfrm>
            <a:effectLst/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2700000">
              <a:off x="1466752" y="1220467"/>
              <a:ext cx="360000" cy="360000"/>
              <a:chOff x="2358572" y="1016001"/>
              <a:chExt cx="856342" cy="856342"/>
            </a:xfrm>
            <a:effectLst/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234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 Zegulberg Fire color teal">
      <a:dk1>
        <a:srgbClr val="2B2B2B"/>
      </a:dk1>
      <a:lt1>
        <a:srgbClr val="FFFFFF"/>
      </a:lt1>
      <a:dk2>
        <a:srgbClr val="2B2B2B"/>
      </a:dk2>
      <a:lt2>
        <a:srgbClr val="FFFFFF"/>
      </a:lt2>
      <a:accent1>
        <a:srgbClr val="F49E14"/>
      </a:accent1>
      <a:accent2>
        <a:srgbClr val="FA891E"/>
      </a:accent2>
      <a:accent3>
        <a:srgbClr val="FF7427"/>
      </a:accent3>
      <a:accent4>
        <a:srgbClr val="F15131"/>
      </a:accent4>
      <a:accent5>
        <a:srgbClr val="F42D3A"/>
      </a:accent5>
      <a:accent6>
        <a:srgbClr val="CE174A"/>
      </a:accent6>
      <a:hlink>
        <a:srgbClr val="5B9BD5"/>
      </a:hlink>
      <a:folHlink>
        <a:srgbClr val="70AD47"/>
      </a:folHlink>
    </a:clrScheme>
    <a:fontScheme name="Custom 3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156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Lato Light</vt:lpstr>
      <vt:lpstr>Montserrat</vt:lpstr>
      <vt:lpstr>Source Sans Pro</vt:lpstr>
      <vt:lpstr>Source Sans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Nvidia</dc:creator>
  <cp:lastModifiedBy>Sahil Sanghvi</cp:lastModifiedBy>
  <cp:revision>80</cp:revision>
  <dcterms:created xsi:type="dcterms:W3CDTF">2016-08-15T00:32:18Z</dcterms:created>
  <dcterms:modified xsi:type="dcterms:W3CDTF">2018-11-04T16:35:16Z</dcterms:modified>
</cp:coreProperties>
</file>